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EA967E-5CBE-4FFC-BD07-C28E0D5EF7A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402E18-55AD-4CD9-9BD4-FBE66D5C2E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The Parts of the human body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2057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2" action="ppaction://hlinksldjump"/>
              </a:rPr>
              <a:t>head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3" action="ppaction://hlinksldjump"/>
              </a:rPr>
              <a:t>Hand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4" action="ppaction://hlinksldjump"/>
              </a:rPr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My Docs\a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3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My Docs\A0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286000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3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:\My Docs\aw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2" y="2424112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</TotalTime>
  <Words>12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The Parts of the human body </vt:lpstr>
      <vt:lpstr>head</vt:lpstr>
      <vt:lpstr>hand</vt:lpstr>
      <vt:lpstr>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Parts of the human body</dc:title>
  <dc:creator>comp</dc:creator>
  <cp:lastModifiedBy>comp</cp:lastModifiedBy>
  <cp:revision>2</cp:revision>
  <dcterms:created xsi:type="dcterms:W3CDTF">2014-01-08T02:56:56Z</dcterms:created>
  <dcterms:modified xsi:type="dcterms:W3CDTF">2014-01-08T03:10:38Z</dcterms:modified>
</cp:coreProperties>
</file>